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0" r:id="rId2"/>
  </p:sldIdLst>
  <p:sldSz cx="18288000" cy="10287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3333CC"/>
    <a:srgbClr val="33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20" autoAdjust="0"/>
    <p:restoredTop sz="94574" autoAdjust="0"/>
  </p:normalViewPr>
  <p:slideViewPr>
    <p:cSldViewPr>
      <p:cViewPr varScale="1">
        <p:scale>
          <a:sx n="52" d="100"/>
          <a:sy n="52" d="100"/>
        </p:scale>
        <p:origin x="248" y="192"/>
      </p:cViewPr>
      <p:guideLst>
        <p:guide orient="horz" pos="2160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533400" y="182176"/>
            <a:ext cx="8458200" cy="10232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040"/>
              </a:lnSpc>
            </a:pPr>
            <a:r>
              <a:rPr lang="ru-RU" sz="5400" b="1" dirty="0">
                <a:solidFill>
                  <a:srgbClr val="ECF2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Название книги и автор</a:t>
            </a:r>
            <a:endParaRPr lang="en-US" sz="5400" b="1" dirty="0">
              <a:solidFill>
                <a:srgbClr val="ECF2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11200"/>
                    </a14:imgEffect>
                    <a14:imgEffect>
                      <a14:saturation sat="13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498389" y="9258300"/>
            <a:ext cx="3855144" cy="893911"/>
          </a:xfrm>
          <a:prstGeom prst="rect">
            <a:avLst/>
          </a:prstGeom>
        </p:spPr>
      </p:pic>
      <p:sp>
        <p:nvSpPr>
          <p:cNvPr id="32" name="TextBox 8">
            <a:extLst>
              <a:ext uri="{FF2B5EF4-FFF2-40B4-BE49-F238E27FC236}">
                <a16:creationId xmlns:a16="http://schemas.microsoft.com/office/drawing/2014/main" id="{4497A0EA-B235-4532-B71B-ED98A27E8633}"/>
              </a:ext>
            </a:extLst>
          </p:cNvPr>
          <p:cNvSpPr txBox="1"/>
          <p:nvPr/>
        </p:nvSpPr>
        <p:spPr>
          <a:xfrm>
            <a:off x="9296399" y="1786798"/>
            <a:ext cx="8763001" cy="9253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  <a:spcBef>
                <a:spcPct val="0"/>
              </a:spcBef>
            </a:pPr>
            <a:r>
              <a:rPr lang="en-US" sz="4800" b="1" u="none" spc="-60" dirty="0">
                <a:solidFill>
                  <a:srgbClr val="ECF2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ru-RU" sz="4800" b="1" u="none" spc="-60" dirty="0">
                <a:solidFill>
                  <a:srgbClr val="ECF2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ЗАГОЛОВОК ИДЕИ</a:t>
            </a:r>
            <a:endParaRPr lang="en-US" sz="4800" b="1" u="none" spc="-60" dirty="0">
              <a:solidFill>
                <a:srgbClr val="ECF2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9">
            <a:extLst>
              <a:ext uri="{FF2B5EF4-FFF2-40B4-BE49-F238E27FC236}">
                <a16:creationId xmlns:a16="http://schemas.microsoft.com/office/drawing/2014/main" id="{686D803B-03BD-471D-BF11-6239AD149382}"/>
              </a:ext>
            </a:extLst>
          </p:cNvPr>
          <p:cNvSpPr txBox="1"/>
          <p:nvPr/>
        </p:nvSpPr>
        <p:spPr>
          <a:xfrm>
            <a:off x="10699552" y="2735776"/>
            <a:ext cx="6841626" cy="43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91"/>
              </a:lnSpc>
              <a:spcBef>
                <a:spcPct val="0"/>
              </a:spcBef>
            </a:pPr>
            <a:r>
              <a:rPr lang="ru-RU" sz="2599" dirty="0">
                <a:solidFill>
                  <a:srgbClr val="ECF2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Краткое описание</a:t>
            </a:r>
            <a:endParaRPr lang="en-US" sz="2599" dirty="0">
              <a:solidFill>
                <a:srgbClr val="ECF2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 10">
            <a:extLst>
              <a:ext uri="{FF2B5EF4-FFF2-40B4-BE49-F238E27FC236}">
                <a16:creationId xmlns:a16="http://schemas.microsoft.com/office/drawing/2014/main" id="{7EB459B7-CC51-4AC8-B51A-AC1E736ED4C3}"/>
              </a:ext>
            </a:extLst>
          </p:cNvPr>
          <p:cNvGrpSpPr/>
          <p:nvPr/>
        </p:nvGrpSpPr>
        <p:grpSpPr>
          <a:xfrm>
            <a:off x="8229600" y="2171531"/>
            <a:ext cx="509507" cy="187596"/>
            <a:chOff x="0" y="-5080"/>
            <a:chExt cx="1179660" cy="434340"/>
          </a:xfrm>
        </p:grpSpPr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7736178D-C180-44C6-84FF-B8FD1A84CE94}"/>
                </a:ext>
              </a:extLst>
            </p:cNvPr>
            <p:cNvSpPr/>
            <p:nvPr/>
          </p:nvSpPr>
          <p:spPr>
            <a:xfrm>
              <a:off x="0" y="-5080"/>
              <a:ext cx="1179660" cy="434340"/>
            </a:xfrm>
            <a:custGeom>
              <a:avLst/>
              <a:gdLst/>
              <a:ahLst/>
              <a:cxnLst/>
              <a:rect l="l" t="t" r="r" b="b"/>
              <a:pathLst>
                <a:path w="1179660" h="434340">
                  <a:moveTo>
                    <a:pt x="1161880" y="187960"/>
                  </a:moveTo>
                  <a:lnTo>
                    <a:pt x="900260" y="11430"/>
                  </a:lnTo>
                  <a:cubicBezTo>
                    <a:pt x="882480" y="0"/>
                    <a:pt x="859620" y="3810"/>
                    <a:pt x="846920" y="21590"/>
                  </a:cubicBezTo>
                  <a:cubicBezTo>
                    <a:pt x="835490" y="39370"/>
                    <a:pt x="839300" y="62230"/>
                    <a:pt x="857080" y="74930"/>
                  </a:cubicBezTo>
                  <a:lnTo>
                    <a:pt x="1015830" y="181610"/>
                  </a:lnTo>
                  <a:lnTo>
                    <a:pt x="0" y="181610"/>
                  </a:lnTo>
                  <a:lnTo>
                    <a:pt x="0" y="257810"/>
                  </a:lnTo>
                  <a:lnTo>
                    <a:pt x="1015830" y="257810"/>
                  </a:lnTo>
                  <a:lnTo>
                    <a:pt x="857080" y="364490"/>
                  </a:lnTo>
                  <a:cubicBezTo>
                    <a:pt x="839300" y="375920"/>
                    <a:pt x="835490" y="400050"/>
                    <a:pt x="846920" y="417830"/>
                  </a:cubicBezTo>
                  <a:cubicBezTo>
                    <a:pt x="854540" y="429260"/>
                    <a:pt x="865970" y="434340"/>
                    <a:pt x="878670" y="434340"/>
                  </a:cubicBezTo>
                  <a:cubicBezTo>
                    <a:pt x="886290" y="434340"/>
                    <a:pt x="893910" y="431800"/>
                    <a:pt x="900260" y="427990"/>
                  </a:cubicBezTo>
                  <a:lnTo>
                    <a:pt x="1163150" y="251460"/>
                  </a:lnTo>
                  <a:cubicBezTo>
                    <a:pt x="1173310" y="243840"/>
                    <a:pt x="1179660" y="232410"/>
                    <a:pt x="1179660" y="219710"/>
                  </a:cubicBezTo>
                  <a:cubicBezTo>
                    <a:pt x="1179660" y="207010"/>
                    <a:pt x="1173310" y="195580"/>
                    <a:pt x="1161880" y="187960"/>
                  </a:cubicBezTo>
                  <a:close/>
                </a:path>
              </a:pathLst>
            </a:custGeom>
            <a:solidFill>
              <a:srgbClr val="ECF2FE"/>
            </a:solidFill>
          </p:spPr>
        </p:sp>
      </p:grpSp>
      <p:sp>
        <p:nvSpPr>
          <p:cNvPr id="39" name="TextBox 13">
            <a:extLst>
              <a:ext uri="{FF2B5EF4-FFF2-40B4-BE49-F238E27FC236}">
                <a16:creationId xmlns:a16="http://schemas.microsoft.com/office/drawing/2014/main" id="{F812A1F8-4A39-4050-AF78-6AFDB163FCF8}"/>
              </a:ext>
            </a:extLst>
          </p:cNvPr>
          <p:cNvSpPr txBox="1"/>
          <p:nvPr/>
        </p:nvSpPr>
        <p:spPr>
          <a:xfrm>
            <a:off x="9296399" y="4011421"/>
            <a:ext cx="8610601" cy="9253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  <a:spcBef>
                <a:spcPct val="0"/>
              </a:spcBef>
            </a:pPr>
            <a:r>
              <a:rPr lang="en-US" sz="4800" b="1" u="none" spc="-60" dirty="0">
                <a:solidFill>
                  <a:srgbClr val="ECF2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r>
              <a:rPr lang="ru-RU" sz="4800" b="1" u="none" spc="-60" dirty="0">
                <a:solidFill>
                  <a:srgbClr val="ECF2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ЗАГОЛОВОК ИДЕИ</a:t>
            </a:r>
            <a:endParaRPr lang="en-US" sz="4800" b="1" u="none" spc="-60" dirty="0">
              <a:solidFill>
                <a:srgbClr val="ECF2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14">
            <a:extLst>
              <a:ext uri="{FF2B5EF4-FFF2-40B4-BE49-F238E27FC236}">
                <a16:creationId xmlns:a16="http://schemas.microsoft.com/office/drawing/2014/main" id="{021FB409-0F82-42A9-AC9C-077BC3113E37}"/>
              </a:ext>
            </a:extLst>
          </p:cNvPr>
          <p:cNvSpPr txBox="1"/>
          <p:nvPr/>
        </p:nvSpPr>
        <p:spPr>
          <a:xfrm>
            <a:off x="10699552" y="4960399"/>
            <a:ext cx="6841626" cy="43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91"/>
              </a:lnSpc>
              <a:spcBef>
                <a:spcPct val="0"/>
              </a:spcBef>
            </a:pPr>
            <a:r>
              <a:rPr lang="ru-RU" sz="2599" dirty="0">
                <a:solidFill>
                  <a:srgbClr val="ECF2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Краткое описание</a:t>
            </a:r>
            <a:endParaRPr lang="en-US" sz="2599" dirty="0">
              <a:solidFill>
                <a:srgbClr val="ECF2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4" name="Group 15">
            <a:extLst>
              <a:ext uri="{FF2B5EF4-FFF2-40B4-BE49-F238E27FC236}">
                <a16:creationId xmlns:a16="http://schemas.microsoft.com/office/drawing/2014/main" id="{C940CD34-23EB-41AC-8E65-15BBA20143EE}"/>
              </a:ext>
            </a:extLst>
          </p:cNvPr>
          <p:cNvGrpSpPr/>
          <p:nvPr/>
        </p:nvGrpSpPr>
        <p:grpSpPr>
          <a:xfrm>
            <a:off x="8229600" y="4396154"/>
            <a:ext cx="509507" cy="187596"/>
            <a:chOff x="0" y="-5080"/>
            <a:chExt cx="1179660" cy="434340"/>
          </a:xfrm>
        </p:grpSpPr>
        <p:sp>
          <p:nvSpPr>
            <p:cNvPr id="43" name="Freeform 16">
              <a:extLst>
                <a:ext uri="{FF2B5EF4-FFF2-40B4-BE49-F238E27FC236}">
                  <a16:creationId xmlns:a16="http://schemas.microsoft.com/office/drawing/2014/main" id="{CB625B7D-5FF2-4870-BA80-78B33B900709}"/>
                </a:ext>
              </a:extLst>
            </p:cNvPr>
            <p:cNvSpPr/>
            <p:nvPr/>
          </p:nvSpPr>
          <p:spPr>
            <a:xfrm>
              <a:off x="0" y="-5080"/>
              <a:ext cx="1179660" cy="434340"/>
            </a:xfrm>
            <a:custGeom>
              <a:avLst/>
              <a:gdLst/>
              <a:ahLst/>
              <a:cxnLst/>
              <a:rect l="l" t="t" r="r" b="b"/>
              <a:pathLst>
                <a:path w="1179660" h="434340">
                  <a:moveTo>
                    <a:pt x="1161880" y="187960"/>
                  </a:moveTo>
                  <a:lnTo>
                    <a:pt x="900260" y="11430"/>
                  </a:lnTo>
                  <a:cubicBezTo>
                    <a:pt x="882480" y="0"/>
                    <a:pt x="859620" y="3810"/>
                    <a:pt x="846920" y="21590"/>
                  </a:cubicBezTo>
                  <a:cubicBezTo>
                    <a:pt x="835490" y="39370"/>
                    <a:pt x="839300" y="62230"/>
                    <a:pt x="857080" y="74930"/>
                  </a:cubicBezTo>
                  <a:lnTo>
                    <a:pt x="1015830" y="181610"/>
                  </a:lnTo>
                  <a:lnTo>
                    <a:pt x="0" y="181610"/>
                  </a:lnTo>
                  <a:lnTo>
                    <a:pt x="0" y="257810"/>
                  </a:lnTo>
                  <a:lnTo>
                    <a:pt x="1015830" y="257810"/>
                  </a:lnTo>
                  <a:lnTo>
                    <a:pt x="857080" y="364490"/>
                  </a:lnTo>
                  <a:cubicBezTo>
                    <a:pt x="839300" y="375920"/>
                    <a:pt x="835490" y="400050"/>
                    <a:pt x="846920" y="417830"/>
                  </a:cubicBezTo>
                  <a:cubicBezTo>
                    <a:pt x="854540" y="429260"/>
                    <a:pt x="865970" y="434340"/>
                    <a:pt x="878670" y="434340"/>
                  </a:cubicBezTo>
                  <a:cubicBezTo>
                    <a:pt x="886290" y="434340"/>
                    <a:pt x="893910" y="431800"/>
                    <a:pt x="900260" y="427990"/>
                  </a:cubicBezTo>
                  <a:lnTo>
                    <a:pt x="1163150" y="251460"/>
                  </a:lnTo>
                  <a:cubicBezTo>
                    <a:pt x="1173310" y="243840"/>
                    <a:pt x="1179660" y="232410"/>
                    <a:pt x="1179660" y="219710"/>
                  </a:cubicBezTo>
                  <a:cubicBezTo>
                    <a:pt x="1179660" y="207010"/>
                    <a:pt x="1173310" y="195580"/>
                    <a:pt x="1161880" y="187960"/>
                  </a:cubicBezTo>
                  <a:close/>
                </a:path>
              </a:pathLst>
            </a:custGeom>
            <a:solidFill>
              <a:srgbClr val="ECF2FE"/>
            </a:solidFill>
          </p:spPr>
        </p:sp>
      </p:grpSp>
      <p:sp>
        <p:nvSpPr>
          <p:cNvPr id="46" name="TextBox 18">
            <a:extLst>
              <a:ext uri="{FF2B5EF4-FFF2-40B4-BE49-F238E27FC236}">
                <a16:creationId xmlns:a16="http://schemas.microsoft.com/office/drawing/2014/main" id="{83CD52E0-0FFE-4587-992A-83F663A71ACC}"/>
              </a:ext>
            </a:extLst>
          </p:cNvPr>
          <p:cNvSpPr txBox="1"/>
          <p:nvPr/>
        </p:nvSpPr>
        <p:spPr>
          <a:xfrm>
            <a:off x="9296399" y="6135858"/>
            <a:ext cx="8763001" cy="9253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  <a:spcBef>
                <a:spcPct val="0"/>
              </a:spcBef>
            </a:pPr>
            <a:r>
              <a:rPr lang="en-US" sz="4800" b="1" u="none" spc="-60" dirty="0">
                <a:solidFill>
                  <a:srgbClr val="ECF2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ru-RU" sz="4800" b="1" u="none" spc="-60" dirty="0">
                <a:solidFill>
                  <a:srgbClr val="ECF2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ЗАГОЛОВОК ИДЕИ</a:t>
            </a:r>
            <a:endParaRPr lang="en-US" sz="4800" b="1" u="none" spc="-60" dirty="0">
              <a:solidFill>
                <a:srgbClr val="ECF2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9" name="Group 20">
            <a:extLst>
              <a:ext uri="{FF2B5EF4-FFF2-40B4-BE49-F238E27FC236}">
                <a16:creationId xmlns:a16="http://schemas.microsoft.com/office/drawing/2014/main" id="{F5A29092-E675-40A4-921D-8F6DB34657A8}"/>
              </a:ext>
            </a:extLst>
          </p:cNvPr>
          <p:cNvGrpSpPr/>
          <p:nvPr/>
        </p:nvGrpSpPr>
        <p:grpSpPr>
          <a:xfrm>
            <a:off x="8229600" y="6520591"/>
            <a:ext cx="509507" cy="187596"/>
            <a:chOff x="0" y="-5080"/>
            <a:chExt cx="1179660" cy="434340"/>
          </a:xfrm>
        </p:grpSpPr>
        <p:sp>
          <p:nvSpPr>
            <p:cNvPr id="48" name="Freeform 21">
              <a:extLst>
                <a:ext uri="{FF2B5EF4-FFF2-40B4-BE49-F238E27FC236}">
                  <a16:creationId xmlns:a16="http://schemas.microsoft.com/office/drawing/2014/main" id="{C6F72471-E7E7-4FD2-ABB8-A2148D8EA080}"/>
                </a:ext>
              </a:extLst>
            </p:cNvPr>
            <p:cNvSpPr/>
            <p:nvPr/>
          </p:nvSpPr>
          <p:spPr>
            <a:xfrm>
              <a:off x="0" y="-5080"/>
              <a:ext cx="1179660" cy="434340"/>
            </a:xfrm>
            <a:custGeom>
              <a:avLst/>
              <a:gdLst/>
              <a:ahLst/>
              <a:cxnLst/>
              <a:rect l="l" t="t" r="r" b="b"/>
              <a:pathLst>
                <a:path w="1179660" h="434340">
                  <a:moveTo>
                    <a:pt x="1161880" y="187960"/>
                  </a:moveTo>
                  <a:lnTo>
                    <a:pt x="900260" y="11430"/>
                  </a:lnTo>
                  <a:cubicBezTo>
                    <a:pt x="882480" y="0"/>
                    <a:pt x="859620" y="3810"/>
                    <a:pt x="846920" y="21590"/>
                  </a:cubicBezTo>
                  <a:cubicBezTo>
                    <a:pt x="835490" y="39370"/>
                    <a:pt x="839300" y="62230"/>
                    <a:pt x="857080" y="74930"/>
                  </a:cubicBezTo>
                  <a:lnTo>
                    <a:pt x="1015830" y="181610"/>
                  </a:lnTo>
                  <a:lnTo>
                    <a:pt x="0" y="181610"/>
                  </a:lnTo>
                  <a:lnTo>
                    <a:pt x="0" y="257810"/>
                  </a:lnTo>
                  <a:lnTo>
                    <a:pt x="1015830" y="257810"/>
                  </a:lnTo>
                  <a:lnTo>
                    <a:pt x="857080" y="364490"/>
                  </a:lnTo>
                  <a:cubicBezTo>
                    <a:pt x="839300" y="375920"/>
                    <a:pt x="835490" y="400050"/>
                    <a:pt x="846920" y="417830"/>
                  </a:cubicBezTo>
                  <a:cubicBezTo>
                    <a:pt x="854540" y="429260"/>
                    <a:pt x="865970" y="434340"/>
                    <a:pt x="878670" y="434340"/>
                  </a:cubicBezTo>
                  <a:cubicBezTo>
                    <a:pt x="886290" y="434340"/>
                    <a:pt x="893910" y="431800"/>
                    <a:pt x="900260" y="427990"/>
                  </a:cubicBezTo>
                  <a:lnTo>
                    <a:pt x="1163150" y="251460"/>
                  </a:lnTo>
                  <a:cubicBezTo>
                    <a:pt x="1173310" y="243840"/>
                    <a:pt x="1179660" y="232410"/>
                    <a:pt x="1179660" y="219710"/>
                  </a:cubicBezTo>
                  <a:cubicBezTo>
                    <a:pt x="1179660" y="207010"/>
                    <a:pt x="1173310" y="195580"/>
                    <a:pt x="1161880" y="187960"/>
                  </a:cubicBezTo>
                  <a:close/>
                </a:path>
              </a:pathLst>
            </a:custGeom>
            <a:solidFill>
              <a:srgbClr val="ECF2FE"/>
            </a:solidFill>
          </p:spPr>
        </p:sp>
      </p:grp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3C4E2C7C-09F7-4919-B7E7-AC42AB2AEEF4}"/>
              </a:ext>
            </a:extLst>
          </p:cNvPr>
          <p:cNvSpPr/>
          <p:nvPr/>
        </p:nvSpPr>
        <p:spPr>
          <a:xfrm>
            <a:off x="10699552" y="7084836"/>
            <a:ext cx="7512248" cy="43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91"/>
              </a:lnSpc>
              <a:spcBef>
                <a:spcPct val="0"/>
              </a:spcBef>
            </a:pPr>
            <a:r>
              <a:rPr lang="ru-RU" sz="2599" dirty="0">
                <a:solidFill>
                  <a:srgbClr val="ECF2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Краткое описание</a:t>
            </a:r>
            <a:endParaRPr lang="en-US" sz="2599" dirty="0">
              <a:solidFill>
                <a:srgbClr val="ECF2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FC343D7-6705-D34B-A22E-720C61BF16DF}"/>
              </a:ext>
            </a:extLst>
          </p:cNvPr>
          <p:cNvSpPr/>
          <p:nvPr/>
        </p:nvSpPr>
        <p:spPr>
          <a:xfrm>
            <a:off x="457200" y="1943100"/>
            <a:ext cx="3733800" cy="5029200"/>
          </a:xfrm>
          <a:prstGeom prst="rect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bg1"/>
                </a:solidFill>
              </a:rPr>
              <a:t>ФОТО ОБЛОЖКИ КНИГИ В ХОРОШЕМ КАЧЕСТВЕ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DA4B9142-247A-4B4D-9096-05CD871DDB96}"/>
              </a:ext>
            </a:extLst>
          </p:cNvPr>
          <p:cNvSpPr/>
          <p:nvPr/>
        </p:nvSpPr>
        <p:spPr>
          <a:xfrm>
            <a:off x="498389" y="7909958"/>
            <a:ext cx="3651422" cy="697027"/>
          </a:xfrm>
          <a:prstGeom prst="rect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bg1"/>
                </a:solidFill>
              </a:rPr>
              <a:t>Автор рецензии</a:t>
            </a:r>
          </a:p>
        </p:txBody>
      </p:sp>
      <p:sp>
        <p:nvSpPr>
          <p:cNvPr id="35" name="TextBox 18">
            <a:extLst>
              <a:ext uri="{FF2B5EF4-FFF2-40B4-BE49-F238E27FC236}">
                <a16:creationId xmlns:a16="http://schemas.microsoft.com/office/drawing/2014/main" id="{DA6657FD-E991-7446-8C58-2828A73A2EA6}"/>
              </a:ext>
            </a:extLst>
          </p:cNvPr>
          <p:cNvSpPr txBox="1"/>
          <p:nvPr/>
        </p:nvSpPr>
        <p:spPr>
          <a:xfrm>
            <a:off x="9296399" y="8182337"/>
            <a:ext cx="8763001" cy="9253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  <a:spcBef>
                <a:spcPct val="0"/>
              </a:spcBef>
            </a:pPr>
            <a:r>
              <a:rPr lang="en-US" sz="4800" b="1" u="none" spc="-60" dirty="0">
                <a:solidFill>
                  <a:srgbClr val="ECF2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4800" b="1" u="none" spc="-60" dirty="0">
                <a:solidFill>
                  <a:srgbClr val="ECF2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  ЗАГОЛОВОК ИДЕИ</a:t>
            </a:r>
            <a:endParaRPr lang="en-US" sz="4800" b="1" u="none" spc="-60" dirty="0">
              <a:solidFill>
                <a:srgbClr val="ECF2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Group 20">
            <a:extLst>
              <a:ext uri="{FF2B5EF4-FFF2-40B4-BE49-F238E27FC236}">
                <a16:creationId xmlns:a16="http://schemas.microsoft.com/office/drawing/2014/main" id="{CCF5744B-368E-C84A-9805-509476AF22A9}"/>
              </a:ext>
            </a:extLst>
          </p:cNvPr>
          <p:cNvGrpSpPr/>
          <p:nvPr/>
        </p:nvGrpSpPr>
        <p:grpSpPr>
          <a:xfrm>
            <a:off x="8229600" y="8567070"/>
            <a:ext cx="509507" cy="187596"/>
            <a:chOff x="0" y="-5080"/>
            <a:chExt cx="1179660" cy="434340"/>
          </a:xfrm>
        </p:grpSpPr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6140B81A-46FB-E14A-867A-C704B3154AEE}"/>
                </a:ext>
              </a:extLst>
            </p:cNvPr>
            <p:cNvSpPr/>
            <p:nvPr/>
          </p:nvSpPr>
          <p:spPr>
            <a:xfrm>
              <a:off x="0" y="-5080"/>
              <a:ext cx="1179660" cy="434340"/>
            </a:xfrm>
            <a:custGeom>
              <a:avLst/>
              <a:gdLst/>
              <a:ahLst/>
              <a:cxnLst/>
              <a:rect l="l" t="t" r="r" b="b"/>
              <a:pathLst>
                <a:path w="1179660" h="434340">
                  <a:moveTo>
                    <a:pt x="1161880" y="187960"/>
                  </a:moveTo>
                  <a:lnTo>
                    <a:pt x="900260" y="11430"/>
                  </a:lnTo>
                  <a:cubicBezTo>
                    <a:pt x="882480" y="0"/>
                    <a:pt x="859620" y="3810"/>
                    <a:pt x="846920" y="21590"/>
                  </a:cubicBezTo>
                  <a:cubicBezTo>
                    <a:pt x="835490" y="39370"/>
                    <a:pt x="839300" y="62230"/>
                    <a:pt x="857080" y="74930"/>
                  </a:cubicBezTo>
                  <a:lnTo>
                    <a:pt x="1015830" y="181610"/>
                  </a:lnTo>
                  <a:lnTo>
                    <a:pt x="0" y="181610"/>
                  </a:lnTo>
                  <a:lnTo>
                    <a:pt x="0" y="257810"/>
                  </a:lnTo>
                  <a:lnTo>
                    <a:pt x="1015830" y="257810"/>
                  </a:lnTo>
                  <a:lnTo>
                    <a:pt x="857080" y="364490"/>
                  </a:lnTo>
                  <a:cubicBezTo>
                    <a:pt x="839300" y="375920"/>
                    <a:pt x="835490" y="400050"/>
                    <a:pt x="846920" y="417830"/>
                  </a:cubicBezTo>
                  <a:cubicBezTo>
                    <a:pt x="854540" y="429260"/>
                    <a:pt x="865970" y="434340"/>
                    <a:pt x="878670" y="434340"/>
                  </a:cubicBezTo>
                  <a:cubicBezTo>
                    <a:pt x="886290" y="434340"/>
                    <a:pt x="893910" y="431800"/>
                    <a:pt x="900260" y="427990"/>
                  </a:cubicBezTo>
                  <a:lnTo>
                    <a:pt x="1163150" y="251460"/>
                  </a:lnTo>
                  <a:cubicBezTo>
                    <a:pt x="1173310" y="243840"/>
                    <a:pt x="1179660" y="232410"/>
                    <a:pt x="1179660" y="219710"/>
                  </a:cubicBezTo>
                  <a:cubicBezTo>
                    <a:pt x="1179660" y="207010"/>
                    <a:pt x="1173310" y="195580"/>
                    <a:pt x="1161880" y="187960"/>
                  </a:cubicBezTo>
                  <a:close/>
                </a:path>
              </a:pathLst>
            </a:custGeom>
            <a:solidFill>
              <a:srgbClr val="ECF2FE"/>
            </a:solidFill>
          </p:spPr>
        </p:sp>
      </p:grp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BB893C22-BC0F-A44D-ACDE-846BEAF46D36}"/>
              </a:ext>
            </a:extLst>
          </p:cNvPr>
          <p:cNvSpPr/>
          <p:nvPr/>
        </p:nvSpPr>
        <p:spPr>
          <a:xfrm>
            <a:off x="10699552" y="9131315"/>
            <a:ext cx="7512248" cy="43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91"/>
              </a:lnSpc>
              <a:spcBef>
                <a:spcPct val="0"/>
              </a:spcBef>
            </a:pPr>
            <a:r>
              <a:rPr lang="ru-RU" sz="2599" dirty="0">
                <a:solidFill>
                  <a:srgbClr val="ECF2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Краткое описание</a:t>
            </a:r>
            <a:endParaRPr lang="en-US" sz="2599" dirty="0">
              <a:solidFill>
                <a:srgbClr val="ECF2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33</Words>
  <Application>Microsoft Macintosh PowerPoint</Application>
  <PresentationFormat>Произвольный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Книжный клуб_шаблон, копия</dc:title>
  <dc:subject/>
  <dc:creator/>
  <cp:keywords/>
  <dc:description/>
  <cp:lastModifiedBy>Антон Пальчиков</cp:lastModifiedBy>
  <cp:revision>32</cp:revision>
  <dcterms:created xsi:type="dcterms:W3CDTF">2006-08-16T00:00:00Z</dcterms:created>
  <dcterms:modified xsi:type="dcterms:W3CDTF">2021-04-08T04:38:03Z</dcterms:modified>
  <cp:category/>
  <dc:identifier>DAD6XGUhkng</dc:identifier>
</cp:coreProperties>
</file>